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De Aniversário Ne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2550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389035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292893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332281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1933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2023-01-26T17:10:10Z</dcterms:modified>
</cp:coreProperties>
</file>