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BDE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Convite De Aniversário Ne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3326483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99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3399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52472" y="3961788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52472" y="3000372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chemeClr val="bg1"/>
                  </a:solidFill>
                </a:rPr>
                <a:t>Venha </a:t>
              </a:r>
              <a:r>
                <a:rPr lang="es-AR" sz="2000" b="1" dirty="0" err="1" smtClean="0">
                  <a:solidFill>
                    <a:schemeClr val="bg1"/>
                  </a:solidFill>
                </a:rPr>
                <a:t>Comemorar</a:t>
              </a:r>
              <a:endParaRPr lang="es-A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2472" y="4403719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92105" y="540723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2023-01-26T17:09:52Z</dcterms:modified>
</cp:coreProperties>
</file>