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BDE"/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De Aniversário Ne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02300" y="311216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99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3399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02300" y="374747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02300" y="2786058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bg1"/>
                  </a:solidFill>
                </a:rPr>
                <a:t>Venha </a:t>
              </a:r>
              <a:r>
                <a:rPr lang="es-AR" sz="2000" b="1" dirty="0" err="1" smtClean="0">
                  <a:solidFill>
                    <a:schemeClr val="bg1"/>
                  </a:solidFill>
                </a:rPr>
                <a:t>Comemorar</a:t>
              </a:r>
              <a:endParaRPr lang="es-A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02300" y="4189405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1933" y="519292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2023-01-26T17:09:26Z</dcterms:modified>
</cp:coreProperties>
</file>