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De Aniversário Ne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023910" y="375511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23910" y="439041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23910" y="3429000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23910" y="483234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63543" y="583586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2023-01-26T17:09:02Z</dcterms:modified>
</cp:coreProperties>
</file>