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De Aniversário Ne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9940" y="354079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9940" y="417610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328612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9940" y="461803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573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2023-01-26T17:08:42Z</dcterms:modified>
</cp:coreProperties>
</file>