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FF9BDE"/>
    <a:srgbClr val="CC66FF"/>
    <a:srgbClr val="00CCFF"/>
    <a:srgbClr val="FF66CC"/>
    <a:srgbClr val="75C7FF"/>
    <a:srgbClr val="FF85D6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8" name="27 Imagen" descr="Convite De Aniversário Neon Menino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11216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74747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857496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189405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20667" y="519292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2023-01-28T13:40:39Z</dcterms:modified>
</cp:coreProperties>
</file>