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FF9BDE"/>
    <a:srgbClr val="CC66FF"/>
    <a:srgbClr val="00CCFF"/>
    <a:srgbClr val="FF66CC"/>
    <a:srgbClr val="75C7FF"/>
    <a:srgbClr val="FF85D6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1" name="20 Imagen" descr="Convite De Aniversário Neon Menino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396942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FF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2472" y="460473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3714752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5046661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92105" y="605018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2023-01-28T13:40:03Z</dcterms:modified>
</cp:coreProperties>
</file>