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FF9BDE"/>
    <a:srgbClr val="CC66FF"/>
    <a:srgbClr val="00CCFF"/>
    <a:srgbClr val="FF66CC"/>
    <a:srgbClr val="75C7FF"/>
    <a:srgbClr val="FF85D6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Convite De Aniversário Neon Menino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261210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FF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2472" y="324740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2357430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3689339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92105" y="469285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2023-01-28T13:39:26Z</dcterms:modified>
</cp:coreProperties>
</file>