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84847" y="585364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70533" y="489304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70533" y="3786190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70533" y="4357694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00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70533" y="364331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36</cp:revision>
  <dcterms:created xsi:type="dcterms:W3CDTF">2022-08-15T14:52:18Z</dcterms:created>
  <dcterms:modified xsi:type="dcterms:W3CDTF">2023-01-30T19:52:29Z</dcterms:modified>
</cp:coreProperties>
</file>