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78619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357694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6433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2023-01-30T19:52:16Z</dcterms:modified>
</cp:coreProperties>
</file>