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499638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403579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299811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Nome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361139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278605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2023-01-30T19:51:07Z</dcterms:modified>
</cp:coreProperties>
</file>