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16102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1233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366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9112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2023-01-30T19:49:20Z</dcterms:modified>
</cp:coreProperties>
</file>