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D11A6-0A79-4A1E-A656-BD552AFDAC78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93A02-D4F7-4E07-A3D4-17645C4D1CF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30/01/2023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166654" y="99053"/>
            <a:ext cx="4855474" cy="6659894"/>
            <a:chOff x="166654" y="99053"/>
            <a:chExt cx="4855474" cy="6659894"/>
          </a:xfrm>
        </p:grpSpPr>
        <p:pic>
          <p:nvPicPr>
            <p:cNvPr id="16" name="15 Imagen" descr="Invitacion Mario Bros Editable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99053"/>
              <a:ext cx="4855474" cy="6659894"/>
            </a:xfrm>
            <a:prstGeom prst="rect">
              <a:avLst/>
            </a:prstGeom>
          </p:spPr>
        </p:pic>
        <p:sp>
          <p:nvSpPr>
            <p:cNvPr id="3" name="24 Rectángulo"/>
            <p:cNvSpPr/>
            <p:nvPr/>
          </p:nvSpPr>
          <p:spPr>
            <a:xfrm>
              <a:off x="2024042" y="6193057"/>
              <a:ext cx="2478691" cy="30777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www.convitedeaniversario.net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3 CuadroTexto"/>
            <p:cNvSpPr txBox="1"/>
            <p:nvPr/>
          </p:nvSpPr>
          <p:spPr>
            <a:xfrm>
              <a:off x="1809728" y="5232464"/>
              <a:ext cx="292895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>
                  <a:solidFill>
                    <a:schemeClr val="bg1"/>
                  </a:solidFill>
                </a:rPr>
                <a:t>Dia xx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</a:t>
              </a:r>
              <a:r>
                <a:rPr lang="pt-B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pt-BR" sz="1400" dirty="0" smtClean="0">
                  <a:solidFill>
                    <a:schemeClr val="bg1"/>
                  </a:solidFill>
                </a:rPr>
                <a:t> , às  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xxxxxxxxxxxxxxxxxxxxxxxxx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1809728" y="4194785"/>
              <a:ext cx="2928958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</a:rPr>
                <a:t>Nome</a:t>
              </a:r>
              <a:endParaRPr lang="es-AR" sz="4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809728" y="4808070"/>
              <a:ext cx="292895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solidFill>
                    <a:srgbClr val="FFFF00"/>
                  </a:solidFill>
                  <a:ea typeface="A little sunshine" pitchFamily="2" charset="0"/>
                </a:rPr>
                <a:t>XX Anos</a:t>
              </a:r>
              <a:endParaRPr lang="es-AR" sz="2800" b="1" dirty="0">
                <a:solidFill>
                  <a:srgbClr val="FFFF00"/>
                </a:solidFill>
                <a:ea typeface="A little sunshine" pitchFamily="2" charset="0"/>
              </a:endParaRPr>
            </a:p>
          </p:txBody>
        </p:sp>
        <p:sp>
          <p:nvSpPr>
            <p:cNvPr id="7" name="61 CuadroTexto"/>
            <p:cNvSpPr txBox="1"/>
            <p:nvPr/>
          </p:nvSpPr>
          <p:spPr>
            <a:xfrm>
              <a:off x="1809728" y="3982730"/>
              <a:ext cx="29289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Venha comemorar comigo! </a:t>
              </a:r>
              <a:endParaRPr lang="es-AR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9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21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30</cp:revision>
  <dcterms:created xsi:type="dcterms:W3CDTF">2022-08-15T14:52:18Z</dcterms:created>
  <dcterms:modified xsi:type="dcterms:W3CDTF">2023-01-30T19:48:47Z</dcterms:modified>
</cp:coreProperties>
</file>