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624698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528638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424870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86199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403665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2023-01-30T19:47:54Z</dcterms:modified>
</cp:coreProperties>
</file>