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8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Fortni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203130" y="610351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88816" y="5214950"/>
              <a:ext cx="278608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88816" y="4118497"/>
              <a:ext cx="27860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88816" y="4745062"/>
              <a:ext cx="2786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88816" y="3887806"/>
              <a:ext cx="2786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 batalha vai começar!</a:t>
              </a:r>
              <a:endParaRPr lang="es-AR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2023-01-29T20:12:58Z</dcterms:modified>
</cp:coreProperties>
</file>