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66918" y="25497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1748750"/>
              <a:ext cx="27860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564703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1191268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334012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2023-01-29T20:12:09Z</dcterms:modified>
</cp:coreProperties>
</file>