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238356" y="25497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2024042" y="1748750"/>
              <a:ext cx="278608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024042" y="564703"/>
              <a:ext cx="27860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Nome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024042" y="1191268"/>
              <a:ext cx="2786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2024042" y="334012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batalha vai começar!</a:t>
              </a:r>
              <a:endParaRPr lang="es-AR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2023-01-29T20:11:51Z</dcterms:modified>
</cp:coreProperties>
</file>