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88" y="-1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254971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1748750"/>
              <a:ext cx="27860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564703"/>
              <a:ext cx="278608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191268"/>
              <a:ext cx="27860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34012"/>
              <a:ext cx="2786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batalha vai começar!</a:t>
              </a:r>
              <a:endParaRPr lang="es-AR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2023-01-29T20:11:27Z</dcterms:modified>
</cp:coreProperties>
</file>