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988" y="-1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ón de Cumpleaños de Fortnit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95480" y="2549719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81166" y="1748750"/>
              <a:ext cx="2786082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81166" y="564703"/>
              <a:ext cx="278608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chemeClr val="bg1"/>
                  </a:solidFill>
                </a:rPr>
                <a:t>Nome</a:t>
              </a:r>
              <a:endParaRPr lang="es-AR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81166" y="1191268"/>
              <a:ext cx="278608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81166" y="334012"/>
              <a:ext cx="27860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A batalha vai começar!</a:t>
              </a:r>
              <a:endParaRPr lang="es-AR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19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31</cp:revision>
  <dcterms:created xsi:type="dcterms:W3CDTF">2022-08-15T14:52:18Z</dcterms:created>
  <dcterms:modified xsi:type="dcterms:W3CDTF">2023-01-29T20:11:15Z</dcterms:modified>
</cp:coreProperties>
</file>