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52538" y="247828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1677312"/>
              <a:ext cx="278608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493265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1119830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38224" y="262574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2023-01-29T20:10:48Z</dcterms:modified>
</cp:coreProperties>
</file>