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52538" y="26211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1820188"/>
              <a:ext cx="27860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636141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1262706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38224" y="405450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2023-01-29T20:10:32Z</dcterms:modified>
</cp:coreProperties>
</file>