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238356" y="607333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2024042" y="5184772"/>
              <a:ext cx="278608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024042" y="4088319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</a:rPr>
                <a:t>Nome</a:t>
              </a:r>
              <a:endParaRPr lang="es-AR" sz="40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024042" y="4714884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2024042" y="3857628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2023-01-29T20:13:51Z</dcterms:modified>
</cp:coreProperties>
</file>