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64" y="-24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11A6-0A79-4A1E-A656-BD552AFDAC78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93A02-D4F7-4E07-A3D4-17645C4D1C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166654" y="102101"/>
            <a:ext cx="4861570" cy="6653798"/>
            <a:chOff x="166654" y="102101"/>
            <a:chExt cx="4861570" cy="6653798"/>
          </a:xfrm>
        </p:grpSpPr>
        <p:pic>
          <p:nvPicPr>
            <p:cNvPr id="11" name="10 Imagen" descr="Invitación de Cumpleaños de Fortnite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54" y="102101"/>
              <a:ext cx="4861570" cy="6653798"/>
            </a:xfrm>
            <a:prstGeom prst="rect">
              <a:avLst/>
            </a:prstGeom>
          </p:spPr>
        </p:pic>
        <p:sp>
          <p:nvSpPr>
            <p:cNvPr id="3" name="24 Rectángulo"/>
            <p:cNvSpPr/>
            <p:nvPr/>
          </p:nvSpPr>
          <p:spPr>
            <a:xfrm>
              <a:off x="2238356" y="2501435"/>
              <a:ext cx="24786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www.convitedeaniversario.net</a:t>
              </a:r>
              <a:endParaRPr lang="es-A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2024042" y="1700466"/>
              <a:ext cx="278608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</a:rPr>
                <a:t>Dia xx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, às  XXXX</a:t>
              </a: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</a:t>
              </a:r>
              <a:endParaRPr lang="es-AR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xxxxxxxxxxxxxxxxxxxxxxxxx</a:t>
              </a:r>
              <a:endParaRPr lang="es-AR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2024042" y="516419"/>
              <a:ext cx="278608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000" b="1" dirty="0" smtClean="0">
                  <a:solidFill>
                    <a:schemeClr val="bg1"/>
                  </a:solidFill>
                </a:rPr>
                <a:t>Nome</a:t>
              </a:r>
              <a:endParaRPr lang="es-AR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2024042" y="1142984"/>
              <a:ext cx="27860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800" b="1" dirty="0" smtClean="0">
                  <a:solidFill>
                    <a:srgbClr val="FFFF00"/>
                  </a:solidFill>
                  <a:ea typeface="A little sunshine" pitchFamily="2" charset="0"/>
                </a:rPr>
                <a:t>XX Anos</a:t>
              </a:r>
              <a:endParaRPr lang="es-AR" sz="2800" b="1" dirty="0">
                <a:solidFill>
                  <a:srgbClr val="FFFF00"/>
                </a:solidFill>
                <a:ea typeface="A little sunshine" pitchFamily="2" charset="0"/>
              </a:endParaRPr>
            </a:p>
          </p:txBody>
        </p:sp>
        <p:sp>
          <p:nvSpPr>
            <p:cNvPr id="7" name="61 CuadroTexto"/>
            <p:cNvSpPr txBox="1"/>
            <p:nvPr/>
          </p:nvSpPr>
          <p:spPr>
            <a:xfrm>
              <a:off x="2024042" y="285728"/>
              <a:ext cx="2786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 batalha vai começar!</a:t>
              </a:r>
              <a:endParaRPr lang="es-AR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19 Rectángulo"/>
          <p:cNvSpPr/>
          <p:nvPr/>
        </p:nvSpPr>
        <p:spPr>
          <a:xfrm>
            <a:off x="7739082" y="6581025"/>
            <a:ext cx="215616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www.convitedeaniversario.net</a:t>
            </a:r>
            <a:endParaRPr lang="es-AR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19</Words>
  <Application>Microsoft Office PowerPoint</Application>
  <PresentationFormat>A4 (210 x 297 mm)</PresentationFormat>
  <Paragraphs>8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27</cp:revision>
  <dcterms:created xsi:type="dcterms:W3CDTF">2022-08-15T14:52:18Z</dcterms:created>
  <dcterms:modified xsi:type="dcterms:W3CDTF">2023-01-29T20:10:04Z</dcterms:modified>
</cp:coreProperties>
</file>