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5" name="3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4" name="33 Imagen" descr="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62761" y="349206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2761" y="413500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62761" y="320405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B05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  <a:latin typeface="+mj-lt"/>
                </a:rPr>
                <a:t>do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62761" y="453873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1561" y="572559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2023-01-04T18:23:18Z</dcterms:modified>
</cp:coreProperties>
</file>