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32" name="3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31" name="30 Imagen" descr="5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30862" y="3316587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6600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6600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30862" y="3959529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B050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00B05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30862" y="3028576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latin typeface="+mj-lt"/>
                </a:rPr>
                <a:t>Aniversário</a:t>
              </a:r>
              <a:r>
                <a:rPr lang="en-US" sz="2400" b="1" dirty="0" smtClean="0">
                  <a:latin typeface="+mj-lt"/>
                </a:rPr>
                <a:t> </a:t>
              </a:r>
              <a:r>
                <a:rPr lang="en-US" sz="2400" b="1" dirty="0" smtClean="0">
                  <a:latin typeface="+mj-lt"/>
                </a:rPr>
                <a:t>do</a:t>
              </a:r>
              <a:endParaRPr lang="es-AR" sz="24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30862" y="4363261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09662" y="5550115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55</cp:revision>
  <dcterms:created xsi:type="dcterms:W3CDTF">2022-08-15T14:52:18Z</dcterms:created>
  <dcterms:modified xsi:type="dcterms:W3CDTF">2023-01-04T18:23:11Z</dcterms:modified>
</cp:coreProperties>
</file>