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9" name="28 Grupo"/>
          <p:cNvGrpSpPr/>
          <p:nvPr/>
        </p:nvGrpSpPr>
        <p:grpSpPr>
          <a:xfrm>
            <a:off x="166654" y="68573"/>
            <a:ext cx="4861570" cy="6720854"/>
            <a:chOff x="166654" y="68573"/>
            <a:chExt cx="4861570" cy="6720854"/>
          </a:xfrm>
        </p:grpSpPr>
        <p:pic>
          <p:nvPicPr>
            <p:cNvPr id="28" name="27 Imagen" descr="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8573"/>
              <a:ext cx="4861570" cy="6720854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30862" y="3788449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66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30862" y="4431391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F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30862" y="3500438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92D050"/>
                  </a:solidFill>
                  <a:latin typeface="+mj-lt"/>
                </a:rPr>
                <a:t>Aniversário</a:t>
              </a:r>
              <a:r>
                <a:rPr lang="en-US" sz="2400" b="1" dirty="0" smtClean="0">
                  <a:solidFill>
                    <a:srgbClr val="92D050"/>
                  </a:solidFill>
                  <a:latin typeface="+mj-lt"/>
                </a:rPr>
                <a:t> </a:t>
              </a:r>
              <a:r>
                <a:rPr lang="en-US" sz="2400" b="1" dirty="0" smtClean="0">
                  <a:solidFill>
                    <a:srgbClr val="92D050"/>
                  </a:solidFill>
                  <a:latin typeface="+mj-lt"/>
                </a:rPr>
                <a:t>do</a:t>
              </a:r>
              <a:endParaRPr lang="es-AR" sz="2400" b="1" dirty="0">
                <a:solidFill>
                  <a:srgbClr val="92D050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30862" y="4835123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09662" y="6021977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54</cp:revision>
  <dcterms:created xsi:type="dcterms:W3CDTF">2022-08-15T14:52:18Z</dcterms:created>
  <dcterms:modified xsi:type="dcterms:W3CDTF">2023-01-04T18:23:03Z</dcterms:modified>
</cp:coreProperties>
</file>