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109564"/>
            <a:ext cx="4861570" cy="6653798"/>
            <a:chOff x="166654" y="109564"/>
            <a:chExt cx="4861570" cy="6653798"/>
          </a:xfrm>
        </p:grpSpPr>
        <p:pic>
          <p:nvPicPr>
            <p:cNvPr id="21" name="20 Imagen" descr="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9564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552167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4195109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326415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B050"/>
                  </a:solidFill>
                  <a:latin typeface="+mj-lt"/>
                </a:rPr>
                <a:t>Aniversário</a:t>
              </a:r>
              <a:r>
                <a:rPr lang="en-US" sz="2400" b="1" dirty="0" smtClean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2400" b="1" dirty="0" smtClean="0">
                  <a:solidFill>
                    <a:srgbClr val="00B050"/>
                  </a:solidFill>
                  <a:latin typeface="+mj-lt"/>
                </a:rPr>
                <a:t>do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598841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41905" y="578569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2023-01-04T18:22:52Z</dcterms:modified>
</cp:coreProperties>
</file>