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85D6"/>
    <a:srgbClr val="00CCFF"/>
    <a:srgbClr val="CC66FF"/>
    <a:srgbClr val="FF66CC"/>
    <a:srgbClr val="75C7FF"/>
    <a:srgbClr val="DA8FFF"/>
    <a:srgbClr val="FF89C4"/>
    <a:srgbClr val="93C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9" autoAdjust="0"/>
    <p:restoredTop sz="94641" autoAdjust="0"/>
  </p:normalViewPr>
  <p:slideViewPr>
    <p:cSldViewPr>
      <p:cViewPr>
        <p:scale>
          <a:sx n="60" d="100"/>
          <a:sy n="60" d="100"/>
        </p:scale>
        <p:origin x="-1372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739082" y="6581025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18" name="17 Grupo"/>
          <p:cNvGrpSpPr/>
          <p:nvPr/>
        </p:nvGrpSpPr>
        <p:grpSpPr>
          <a:xfrm>
            <a:off x="166654" y="42508"/>
            <a:ext cx="4861570" cy="6720854"/>
            <a:chOff x="166654" y="42508"/>
            <a:chExt cx="4861570" cy="6720854"/>
          </a:xfrm>
        </p:grpSpPr>
        <p:pic>
          <p:nvPicPr>
            <p:cNvPr id="17" name="16 Imagen" descr="2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42508"/>
              <a:ext cx="4861570" cy="6720854"/>
            </a:xfrm>
            <a:prstGeom prst="rect">
              <a:avLst/>
            </a:prstGeom>
          </p:spPr>
        </p:pic>
        <p:sp>
          <p:nvSpPr>
            <p:cNvPr id="20" name="19 CuadroTexto"/>
            <p:cNvSpPr txBox="1"/>
            <p:nvPr/>
          </p:nvSpPr>
          <p:spPr>
            <a:xfrm>
              <a:off x="881034" y="1197554"/>
              <a:ext cx="342902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400" b="1" dirty="0" smtClean="0">
                  <a:solidFill>
                    <a:srgbClr val="FF6600"/>
                  </a:solidFill>
                  <a:latin typeface="+mj-lt"/>
                </a:rPr>
                <a:t>Nome</a:t>
              </a:r>
              <a:endParaRPr lang="es-AR" sz="4400" b="1" dirty="0">
                <a:solidFill>
                  <a:srgbClr val="FF6600"/>
                </a:solidFill>
                <a:latin typeface="+mj-lt"/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881034" y="1840496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solidFill>
                    <a:srgbClr val="00B0F0"/>
                  </a:solidFill>
                  <a:latin typeface="+mj-lt"/>
                </a:rPr>
                <a:t>XX Anos</a:t>
              </a:r>
              <a:endParaRPr lang="es-AR" sz="2400" b="1" dirty="0">
                <a:solidFill>
                  <a:srgbClr val="00B0F0"/>
                </a:solidFill>
                <a:latin typeface="+mj-lt"/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881034" y="909543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 smtClean="0">
                  <a:solidFill>
                    <a:srgbClr val="92D050"/>
                  </a:solidFill>
                  <a:latin typeface="+mj-lt"/>
                </a:rPr>
                <a:t>Aniversário</a:t>
              </a:r>
              <a:r>
                <a:rPr lang="en-US" sz="2400" b="1" dirty="0" smtClean="0">
                  <a:solidFill>
                    <a:srgbClr val="92D050"/>
                  </a:solidFill>
                  <a:latin typeface="+mj-lt"/>
                </a:rPr>
                <a:t> </a:t>
              </a:r>
              <a:r>
                <a:rPr lang="en-US" sz="2400" b="1" dirty="0" smtClean="0">
                  <a:solidFill>
                    <a:srgbClr val="92D050"/>
                  </a:solidFill>
                  <a:latin typeface="+mj-lt"/>
                </a:rPr>
                <a:t>do</a:t>
              </a:r>
              <a:endParaRPr lang="es-AR" sz="2400" b="1" dirty="0">
                <a:solidFill>
                  <a:srgbClr val="92D050"/>
                </a:solidFill>
                <a:latin typeface="+mj-lt"/>
              </a:endParaRP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881034" y="2244228"/>
              <a:ext cx="3429024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Editar com os dados da sua festa </a:t>
              </a:r>
            </a:p>
            <a:p>
              <a:pPr algn="ctr"/>
              <a:r>
                <a:rPr lang="pt-BR" sz="1400" dirty="0" smtClean="0"/>
                <a:t>Dia xx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, às  XXXX</a:t>
              </a:r>
            </a:p>
            <a:p>
              <a:pPr algn="ctr"/>
              <a:r>
                <a:rPr lang="es-AR" sz="1400" dirty="0" err="1" smtClean="0"/>
                <a:t>xxxxxxxxxxxxxxxxxxxxxxxxx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xxxx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1452538" y="3431082"/>
              <a:ext cx="247869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400" b="1" dirty="0" smtClean="0"/>
                <a:t>www.convitedeaniversario.net</a:t>
              </a:r>
              <a:endParaRPr lang="es-AR" sz="14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26</Words>
  <Application>Microsoft Office PowerPoint</Application>
  <PresentationFormat>A4 (210 x 297 mm)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52</cp:revision>
  <dcterms:created xsi:type="dcterms:W3CDTF">2022-08-15T14:52:18Z</dcterms:created>
  <dcterms:modified xsi:type="dcterms:W3CDTF">2023-01-04T18:22:45Z</dcterms:modified>
</cp:coreProperties>
</file>