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85D6"/>
    <a:srgbClr val="00CCFF"/>
    <a:srgbClr val="CC66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8" name="17 Grupo"/>
          <p:cNvGrpSpPr/>
          <p:nvPr/>
        </p:nvGrpSpPr>
        <p:grpSpPr>
          <a:xfrm>
            <a:off x="166654" y="42508"/>
            <a:ext cx="4861570" cy="6720854"/>
            <a:chOff x="166654" y="42508"/>
            <a:chExt cx="4861570" cy="6720854"/>
          </a:xfrm>
        </p:grpSpPr>
        <p:pic>
          <p:nvPicPr>
            <p:cNvPr id="17" name="16 Imagen" descr="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42508"/>
              <a:ext cx="4861570" cy="6720854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81034" y="1197554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6600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6600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881034" y="184049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B0F0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B0F0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81034" y="909543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rgbClr val="92D050"/>
                  </a:solidFill>
                  <a:latin typeface="+mj-lt"/>
                </a:rPr>
                <a:t>Aniversário</a:t>
              </a:r>
              <a:r>
                <a:rPr lang="en-US" sz="2400" b="1" dirty="0" smtClean="0">
                  <a:solidFill>
                    <a:srgbClr val="92D050"/>
                  </a:solidFill>
                  <a:latin typeface="+mj-lt"/>
                </a:rPr>
                <a:t> </a:t>
              </a:r>
              <a:r>
                <a:rPr lang="en-US" sz="2400" b="1" dirty="0" smtClean="0">
                  <a:solidFill>
                    <a:srgbClr val="92D050"/>
                  </a:solidFill>
                  <a:latin typeface="+mj-lt"/>
                </a:rPr>
                <a:t>do</a:t>
              </a:r>
              <a:endParaRPr lang="es-AR" sz="2400" b="1" dirty="0">
                <a:solidFill>
                  <a:srgbClr val="92D050"/>
                </a:solidFill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81034" y="2244228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52538" y="3431082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52</cp:revision>
  <dcterms:created xsi:type="dcterms:W3CDTF">2022-08-15T14:52:18Z</dcterms:created>
  <dcterms:modified xsi:type="dcterms:W3CDTF">2023-01-04T18:22:45Z</dcterms:modified>
</cp:coreProperties>
</file>