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00CCFF"/>
    <a:srgbClr val="FF9BDE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1" name="30 Imagen" descr="Owl Birthday Party Invitations for Girl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8502" y="345872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8502" y="409403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8502" y="3132615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da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8502" y="449776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0006" y="577582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2023-01-03T00:32:18Z</dcterms:modified>
</cp:coreProperties>
</file>