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00CCFF"/>
    <a:srgbClr val="FF9BDE"/>
    <a:srgbClr val="CC66FF"/>
    <a:srgbClr val="FF66CC"/>
    <a:srgbClr val="75C7FF"/>
    <a:srgbClr val="FF85D6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6" name="25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21" name="20 Imagen" descr="Owl Birthday Party Invitations for Girl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70401" y="389722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9BDE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9BDE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70401" y="4532533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70401" y="3571117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latin typeface="+mj-lt"/>
                </a:rPr>
                <a:t>Aniversário da</a:t>
              </a:r>
              <a:endParaRPr lang="es-AR" sz="28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70401" y="493626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41905" y="6214323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2023-01-03T00:30:51Z</dcterms:modified>
</cp:coreProperties>
</file>