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FF9BDE"/>
    <a:srgbClr val="CC66FF"/>
    <a:srgbClr val="FF66CC"/>
    <a:srgbClr val="75C7FF"/>
    <a:srgbClr val="FF85D6"/>
    <a:srgbClr val="DA8FFF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72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02/01/2023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02/01/2023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02/01/2023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02/01/2023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02/01/2023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02/01/2023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02/01/2023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02/01/2023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02/01/2023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02/01/2023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02/01/2023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02/01/2023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15" name="14 Grupo"/>
          <p:cNvGrpSpPr/>
          <p:nvPr/>
        </p:nvGrpSpPr>
        <p:grpSpPr>
          <a:xfrm>
            <a:off x="166654" y="95497"/>
            <a:ext cx="4861570" cy="6653798"/>
            <a:chOff x="166654" y="95497"/>
            <a:chExt cx="4861570" cy="6653798"/>
          </a:xfrm>
        </p:grpSpPr>
        <p:pic>
          <p:nvPicPr>
            <p:cNvPr id="13" name="12 Imagen" descr="Girl Birthday Invitations 2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95497"/>
              <a:ext cx="4861570" cy="6653798"/>
            </a:xfrm>
            <a:prstGeom prst="rect">
              <a:avLst/>
            </a:prstGeom>
          </p:spPr>
        </p:pic>
        <p:sp>
          <p:nvSpPr>
            <p:cNvPr id="20" name="19 CuadroTexto"/>
            <p:cNvSpPr txBox="1"/>
            <p:nvPr/>
          </p:nvSpPr>
          <p:spPr>
            <a:xfrm>
              <a:off x="870401" y="3255045"/>
              <a:ext cx="34290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400" b="1" dirty="0" smtClean="0">
                  <a:solidFill>
                    <a:srgbClr val="FF9BDE"/>
                  </a:solidFill>
                  <a:latin typeface="+mj-lt"/>
                </a:rPr>
                <a:t>Nome</a:t>
              </a:r>
              <a:endParaRPr lang="es-AR" sz="4400" b="1" dirty="0">
                <a:solidFill>
                  <a:srgbClr val="FF9BDE"/>
                </a:solidFill>
                <a:latin typeface="+mj-lt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870401" y="3890350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solidFill>
                    <a:srgbClr val="00CCFF"/>
                  </a:solidFill>
                  <a:latin typeface="+mj-lt"/>
                </a:rPr>
                <a:t>XX Anos</a:t>
              </a:r>
              <a:endParaRPr lang="es-AR" sz="2400" b="1" dirty="0">
                <a:solidFill>
                  <a:srgbClr val="00CCFF"/>
                </a:solidFill>
                <a:latin typeface="+mj-lt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870401" y="2928934"/>
              <a:ext cx="34290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+mj-lt"/>
                </a:rPr>
                <a:t>Aniversário da</a:t>
              </a:r>
              <a:endParaRPr lang="es-AR" sz="2800" b="1" dirty="0">
                <a:latin typeface="+mj-lt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870401" y="4294082"/>
              <a:ext cx="3429024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Editar com os dados da sua festa </a:t>
              </a:r>
            </a:p>
            <a:p>
              <a:pPr algn="ctr"/>
              <a:r>
                <a:rPr lang="pt-BR" sz="1400" dirty="0" smtClean="0"/>
                <a:t>Dia xx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, às  XXXX</a:t>
              </a:r>
            </a:p>
            <a:p>
              <a:pPr algn="ctr"/>
              <a:r>
                <a:rPr lang="es-AR" sz="1400" dirty="0" err="1" smtClean="0"/>
                <a:t>xxxxxxxxxxxxxxxxxxxxxxxxx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xxxx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1441905" y="5572140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/>
                <a:t>www.convitedeaniversario.net</a:t>
              </a:r>
              <a:endParaRPr lang="es-AR" sz="14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26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49</cp:revision>
  <dcterms:created xsi:type="dcterms:W3CDTF">2022-08-15T14:52:18Z</dcterms:created>
  <dcterms:modified xsi:type="dcterms:W3CDTF">2023-01-03T00:29:26Z</dcterms:modified>
</cp:coreProperties>
</file>