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9BDE"/>
    <a:srgbClr val="CC66FF"/>
    <a:srgbClr val="FF66CC"/>
    <a:srgbClr val="75C7FF"/>
    <a:srgbClr val="FF85D6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02/01/2023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66654" y="95497"/>
            <a:ext cx="4861570" cy="6653798"/>
            <a:chOff x="166654" y="95497"/>
            <a:chExt cx="4861570" cy="6653798"/>
          </a:xfrm>
        </p:grpSpPr>
        <p:pic>
          <p:nvPicPr>
            <p:cNvPr id="13" name="12 Imagen" descr="Girl Birthday Invitations 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954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70401" y="3255045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9BDE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9BDE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70401" y="3890350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70401" y="2928934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+mj-lt"/>
                </a:rPr>
                <a:t>Aniversário da</a:t>
              </a:r>
              <a:endParaRPr lang="es-AR" sz="28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70401" y="4294082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41905" y="5572140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49</cp:revision>
  <dcterms:created xsi:type="dcterms:W3CDTF">2022-08-15T14:52:18Z</dcterms:created>
  <dcterms:modified xsi:type="dcterms:W3CDTF">2023-01-03T00:29:26Z</dcterms:modified>
</cp:coreProperties>
</file>