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8" name="17 Imagen" descr="Butterfly Birthday Invitation Template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2761" y="352940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2761" y="416471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2761" y="320329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F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62761" y="456844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34265" y="577506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2022-12-29T22:02:04Z</dcterms:modified>
</cp:coreProperties>
</file>