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95497"/>
            <a:ext cx="4861570" cy="6653798"/>
            <a:chOff x="166654" y="95497"/>
            <a:chExt cx="4861570" cy="6653798"/>
          </a:xfrm>
        </p:grpSpPr>
        <p:pic>
          <p:nvPicPr>
            <p:cNvPr id="11" name="10 Imagen" descr="Butterfly Birthday Invitation Templates 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54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61223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247540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286124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F0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651272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85789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49</cp:revision>
  <dcterms:created xsi:type="dcterms:W3CDTF">2022-08-15T14:52:18Z</dcterms:created>
  <dcterms:modified xsi:type="dcterms:W3CDTF">2022-12-29T22:01:45Z</dcterms:modified>
</cp:coreProperties>
</file>