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48" name="47 Grupo"/>
          <p:cNvGrpSpPr/>
          <p:nvPr/>
        </p:nvGrpSpPr>
        <p:grpSpPr>
          <a:xfrm>
            <a:off x="166654" y="95497"/>
            <a:ext cx="4861570" cy="6653798"/>
            <a:chOff x="166654" y="95497"/>
            <a:chExt cx="4861570" cy="6653798"/>
          </a:xfrm>
        </p:grpSpPr>
        <p:pic>
          <p:nvPicPr>
            <p:cNvPr id="47" name="46 Imagen" descr="Butterfly Birthday Invitation Templates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549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91667" y="2051232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91667" y="2686537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91667" y="1725121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CCFF"/>
                  </a:solidFill>
                  <a:latin typeface="+mj-lt"/>
                </a:rPr>
                <a:t>Aniversário da</a:t>
              </a:r>
              <a:endParaRPr lang="es-AR" sz="28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91667" y="3090269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02738" y="4357694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48</cp:revision>
  <dcterms:created xsi:type="dcterms:W3CDTF">2022-08-15T14:52:18Z</dcterms:created>
  <dcterms:modified xsi:type="dcterms:W3CDTF">2022-12-29T21:57:25Z</dcterms:modified>
</cp:coreProperties>
</file>