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Avenger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45681" y="617478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21172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12321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70459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91115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2023-01-29T17:32:59Z</dcterms:modified>
</cp:coreProperties>
</file>