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Avenger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04419" y="605018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08712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399860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57999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78655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2023-01-29T17:31:51Z</dcterms:modified>
</cp:coreProperties>
</file>