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93A02-D4F7-4E07-A3D4-17645C4D1CFE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ones de Avengers para editar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188557" y="6192694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93866" y="5229639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93866" y="4141121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93866" y="4722507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93866" y="3929066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20</Words>
  <Application>Microsoft Office PowerPoint</Application>
  <PresentationFormat>A4 (210 x 297 mm)</PresentationFormat>
  <Paragraphs>10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2023-01-29T17:31:37Z</dcterms:modified>
</cp:coreProperties>
</file>