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88557" y="612125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93866" y="515820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93866" y="406968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93866" y="465106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93866" y="38576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2023-01-29T17:31:13Z</dcterms:modified>
</cp:coreProperties>
</file>