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Avenger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08180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93866" y="523000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93866" y="4141484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93866" y="472287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93866" y="392942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2023-01-29T17:30:47Z</dcterms:modified>
</cp:coreProperties>
</file>