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93A02-D4F7-4E07-A3D4-17645C4D1CFE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ones de Avengers para editar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108180" y="6193057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93866" y="5176837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93866" y="3994856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93866" y="4669705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93866" y="3764165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20</Words>
  <Application>Microsoft Office PowerPoint</Application>
  <PresentationFormat>A4 (210 x 297 mm)</PresentationFormat>
  <Paragraphs>10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27</cp:revision>
  <dcterms:created xsi:type="dcterms:W3CDTF">2022-08-15T14:52:18Z</dcterms:created>
  <dcterms:modified xsi:type="dcterms:W3CDTF">2023-01-29T17:30:21Z</dcterms:modified>
</cp:coreProperties>
</file>