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189537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078436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691730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857628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2023-01-30T02:23:18Z</dcterms:modified>
</cp:coreProperties>
</file>