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328612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2546331"/>
              <a:ext cx="271464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1435230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</a:rPr>
                <a:t>Nome</a:t>
              </a:r>
              <a:endParaRPr lang="es-AR" sz="40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2048524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70123" y="1214422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2023-01-30T02:22:06Z</dcterms:modified>
</cp:coreProperties>
</file>