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3" name="12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100" y="350043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38224" y="2546331"/>
              <a:ext cx="27146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38224" y="1435230"/>
              <a:ext cx="27146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38224" y="2048524"/>
              <a:ext cx="2714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70123" y="1214422"/>
              <a:ext cx="2714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2023-01-30T02:21:31Z</dcterms:modified>
</cp:coreProperties>
</file>