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3" name="12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66574" y="6143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23698" y="5189537"/>
              <a:ext cx="2714644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23698" y="4078436"/>
              <a:ext cx="271464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chemeClr val="bg1"/>
                  </a:solidFill>
                </a:rPr>
                <a:t>Nome</a:t>
              </a:r>
              <a:endParaRPr lang="es-AR" sz="40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23698" y="4691730"/>
              <a:ext cx="2714644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23698" y="3857628"/>
              <a:ext cx="271464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32</cp:revision>
  <dcterms:created xsi:type="dcterms:W3CDTF">2022-08-15T14:52:18Z</dcterms:created>
  <dcterms:modified xsi:type="dcterms:W3CDTF">2023-01-30T02:20:46Z</dcterms:modified>
</cp:coreProperties>
</file>