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3" name="12 Imagen" descr="Invitaciones de Poppy Playtime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24042" y="6143644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81166" y="5189537"/>
              <a:ext cx="2714644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81166" y="4078436"/>
              <a:ext cx="271464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chemeClr val="bg1"/>
                  </a:solidFill>
                </a:rPr>
                <a:t>Nome</a:t>
              </a:r>
              <a:endParaRPr lang="es-AR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81166" y="4691730"/>
              <a:ext cx="27146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81166" y="3857628"/>
              <a:ext cx="271464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2023-01-30T02:20:31Z</dcterms:modified>
</cp:coreProperties>
</file>