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0006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67130" y="5024636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67130" y="3913535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67130" y="4526829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67130" y="3692727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2023-01-30T02:19:47Z</dcterms:modified>
</cp:coreProperties>
</file>