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77142" y="3643314"/>
              <a:ext cx="2804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77141" y="4286256"/>
              <a:ext cx="2804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77141" y="3386080"/>
              <a:ext cx="2804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77141" y="4689988"/>
              <a:ext cx="2804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720017" y="566252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2023-01-06T17:38:21Z</dcterms:modified>
</cp:coreProperties>
</file>