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71701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435995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42900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763685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148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2023-01-06T17:37:04Z</dcterms:modified>
</cp:coreProperties>
</file>