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738291" y="3745215"/>
              <a:ext cx="30186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738290" y="4388157"/>
              <a:ext cx="301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5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738290" y="3429000"/>
              <a:ext cx="301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+mj-lt"/>
                </a:rPr>
                <a:t>Aniversário</a:t>
              </a:r>
              <a:r>
                <a:rPr lang="en-US" sz="2400" b="1" dirty="0" smtClean="0">
                  <a:latin typeface="+mj-lt"/>
                </a:rPr>
                <a:t> do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738290" y="4791889"/>
              <a:ext cx="301866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2063953" y="605018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2023-01-06T17:35:58Z</dcterms:modified>
</cp:coreProperties>
</file>