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43145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2300" y="407439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314344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47812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3804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2023-01-06T17:35:06Z</dcterms:modified>
</cp:coreProperties>
</file>